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EDEB2F-AA00-4A6F-ADAE-B8A52D238C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Бот-каталог магазина на </a:t>
            </a:r>
            <a:r>
              <a:rPr lang="en-US" dirty="0" err="1"/>
              <a:t>aiogram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3964FC2-A250-4B2E-A538-4CD493FE0A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Проект выполнила: Ступникова Ксения</a:t>
            </a:r>
          </a:p>
        </p:txBody>
      </p:sp>
    </p:spTree>
    <p:extLst>
      <p:ext uri="{BB962C8B-B14F-4D97-AF65-F5344CB8AC3E}">
        <p14:creationId xmlns:p14="http://schemas.microsoft.com/office/powerpoint/2010/main" val="897914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32801E-BB3E-4269-8668-FF6BB4EDA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работы: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7014B8-FA5D-4BF6-AFEA-17AB3E5D1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2357"/>
            <a:ext cx="8596668" cy="3880773"/>
          </a:xfrm>
        </p:spPr>
        <p:txBody>
          <a:bodyPr>
            <a:normAutofit/>
          </a:bodyPr>
          <a:lstStyle/>
          <a:p>
            <a:pPr algn="just"/>
            <a:r>
              <a:rPr lang="ru-RU" sz="2800" dirty="0"/>
              <a:t>Разработать чат-бота для </a:t>
            </a:r>
            <a:r>
              <a:rPr lang="ru-RU" sz="2800" dirty="0" err="1"/>
              <a:t>Telegram</a:t>
            </a:r>
            <a:r>
              <a:rPr lang="ru-RU" sz="2800" dirty="0"/>
              <a:t>, который позволит пользователям просматривать каталог товаров магазина, получать информацию о ценах, оставлять и просматривать отзывы.</a:t>
            </a:r>
          </a:p>
        </p:txBody>
      </p:sp>
    </p:spTree>
    <p:extLst>
      <p:ext uri="{BB962C8B-B14F-4D97-AF65-F5344CB8AC3E}">
        <p14:creationId xmlns:p14="http://schemas.microsoft.com/office/powerpoint/2010/main" val="2849549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2F1F73-BC3A-4358-A962-3ABA0364D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46D835-6925-46D1-BD4F-4D8442E09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832" y="1488613"/>
            <a:ext cx="10337412" cy="5172246"/>
          </a:xfrm>
        </p:spPr>
        <p:txBody>
          <a:bodyPr>
            <a:normAutofit fontScale="92500" lnSpcReduction="10000"/>
          </a:bodyPr>
          <a:lstStyle/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Разработать интерфейс бота с использованием библиотеки </a:t>
            </a:r>
            <a:r>
              <a:rPr lang="ru-RU" sz="2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aiogram</a:t>
            </a:r>
            <a:r>
              <a:rPr lang="ru-RU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для Python.</a:t>
            </a: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Интегрировать бота с </a:t>
            </a:r>
            <a:r>
              <a:rPr lang="ru-RU" sz="2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Telegram</a:t>
            </a:r>
            <a:r>
              <a:rPr lang="ru-RU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Реализовать функцию просмотра каталога товаров по категориям.</a:t>
            </a: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Реализовать функцию получения информации о ценах на товары.</a:t>
            </a: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Реализовать функцию оставления отзывов.</a:t>
            </a: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Реализовать функцию просмотра отзывов.</a:t>
            </a: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Сохранять отзывы в текстовый файл.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33063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1B162C7-8876-4AAB-89E6-EAC2D8F9AB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dirty="0"/>
              <a:t>Бот-каталог</a:t>
            </a:r>
          </a:p>
        </p:txBody>
      </p:sp>
    </p:spTree>
    <p:extLst>
      <p:ext uri="{BB962C8B-B14F-4D97-AF65-F5344CB8AC3E}">
        <p14:creationId xmlns:p14="http://schemas.microsoft.com/office/powerpoint/2010/main" val="2927558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24-04-22 18-29-27-452">
            <a:hlinkClick r:id="" action="ppaction://media"/>
            <a:extLst>
              <a:ext uri="{FF2B5EF4-FFF2-40B4-BE49-F238E27FC236}">
                <a16:creationId xmlns:a16="http://schemas.microsoft.com/office/drawing/2014/main" id="{370B770A-A7E5-48E3-9416-6D344BC3769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8741" y="165480"/>
            <a:ext cx="8934276" cy="6129153"/>
          </a:xfrm>
        </p:spPr>
      </p:pic>
    </p:spTree>
    <p:extLst>
      <p:ext uri="{BB962C8B-B14F-4D97-AF65-F5344CB8AC3E}">
        <p14:creationId xmlns:p14="http://schemas.microsoft.com/office/powerpoint/2010/main" val="193139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AA7714-1D56-4F18-B7BB-FDB94C4A6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Этот чат-бот идеально подходит для: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37F62D-3F32-42E9-8CA0-8F8A1F9ED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3693"/>
            <a:ext cx="9397844" cy="4458325"/>
          </a:xfrm>
        </p:spPr>
        <p:txBody>
          <a:bodyPr>
            <a:normAutofit/>
          </a:bodyPr>
          <a:lstStyle/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ru-RU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Покупателей, желающих быстро и легко просматривать каталог товаров магазина.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ru-RU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Клиентов, которые хотят узнать цены на конкретные товары.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ru-RU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Потребителей, желающих поделиться своим опытом и отзывами о магазине.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ru-RU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Предприятий, стремящихся улучшить взаимодействие с клиентами и собирать отзывы.</a:t>
            </a:r>
            <a:endParaRPr lang="ru-R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1607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DB52060-2F9F-46EB-A0EC-7C99E13BC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0623" y="2110920"/>
            <a:ext cx="7766936" cy="1646302"/>
          </a:xfrm>
        </p:spPr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277758050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</TotalTime>
  <Words>138</Words>
  <Application>Microsoft Office PowerPoint</Application>
  <PresentationFormat>Широкоэкранный</PresentationFormat>
  <Paragraphs>19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Symbol</vt:lpstr>
      <vt:lpstr>Times New Roman</vt:lpstr>
      <vt:lpstr>Trebuchet MS</vt:lpstr>
      <vt:lpstr>Wingdings 3</vt:lpstr>
      <vt:lpstr>Аспект</vt:lpstr>
      <vt:lpstr>Бот-каталог магазина на aiogram</vt:lpstr>
      <vt:lpstr>Цель работы:</vt:lpstr>
      <vt:lpstr>Задачи:</vt:lpstr>
      <vt:lpstr>Бот-каталог</vt:lpstr>
      <vt:lpstr>Презентация PowerPoint</vt:lpstr>
      <vt:lpstr>Этот чат-бот идеально подходит для: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Бот-каталог магазина на aiogram</dc:title>
  <dc:creator>kseniia</dc:creator>
  <cp:lastModifiedBy>kseniia</cp:lastModifiedBy>
  <cp:revision>2</cp:revision>
  <dcterms:created xsi:type="dcterms:W3CDTF">2024-04-23T15:34:09Z</dcterms:created>
  <dcterms:modified xsi:type="dcterms:W3CDTF">2024-04-23T15:39:58Z</dcterms:modified>
</cp:coreProperties>
</file>

<file path=docProps/thumbnail.jpeg>
</file>